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7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47066-3D63-4D35-B687-090D842447C6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38C9F-A6F9-4E7A-AEEE-81F1E05779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47066-3D63-4D35-B687-090D842447C6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38C9F-A6F9-4E7A-AEEE-81F1E05779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47066-3D63-4D35-B687-090D842447C6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38C9F-A6F9-4E7A-AEEE-81F1E05779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47066-3D63-4D35-B687-090D842447C6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38C9F-A6F9-4E7A-AEEE-81F1E05779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47066-3D63-4D35-B687-090D842447C6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38C9F-A6F9-4E7A-AEEE-81F1E05779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47066-3D63-4D35-B687-090D842447C6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38C9F-A6F9-4E7A-AEEE-81F1E05779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47066-3D63-4D35-B687-090D842447C6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38C9F-A6F9-4E7A-AEEE-81F1E05779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47066-3D63-4D35-B687-090D842447C6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38C9F-A6F9-4E7A-AEEE-81F1E05779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47066-3D63-4D35-B687-090D842447C6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38C9F-A6F9-4E7A-AEEE-81F1E05779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47066-3D63-4D35-B687-090D842447C6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38C9F-A6F9-4E7A-AEEE-81F1E05779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47066-3D63-4D35-B687-090D842447C6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38C9F-A6F9-4E7A-AEEE-81F1E05779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E47066-3D63-4D35-B687-090D842447C6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38C9F-A6F9-4E7A-AEEE-81F1E057792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ван лиси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285727"/>
            <a:ext cx="4071966" cy="5000661"/>
          </a:xfrm>
          <a:prstGeom prst="rect">
            <a:avLst/>
          </a:prstGeom>
        </p:spPr>
      </p:pic>
      <p:pic>
        <p:nvPicPr>
          <p:cNvPr id="9" name="Рисунок 8" descr="рамка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Рисунок 10" descr="75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7356" y="0"/>
            <a:ext cx="5357850" cy="71435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857752" y="571480"/>
            <a:ext cx="3857652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Лисин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Иван Ильич</a:t>
            </a:r>
          </a:p>
          <a:p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 </a:t>
            </a:r>
            <a:r>
              <a:rPr lang="ru-RU" sz="11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                           (18.03.1925-25.03.2005)</a:t>
            </a:r>
          </a:p>
          <a:p>
            <a:r>
              <a:rPr lang="ru-RU" sz="11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             Прадедушка </a:t>
            </a:r>
            <a:r>
              <a:rPr lang="ru-RU" sz="1100" dirty="0" err="1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Кляниной</a:t>
            </a:r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Даши 1г. </a:t>
            </a:r>
            <a:r>
              <a:rPr lang="ru-RU" sz="1100" dirty="0" err="1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д</a:t>
            </a:r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/с 272</a:t>
            </a:r>
          </a:p>
          <a:p>
            <a:endParaRPr lang="ru-RU" sz="1100" dirty="0" smtClean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  <a:p>
            <a:r>
              <a:rPr lang="ru-RU" sz="1050" b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  </a:t>
            </a:r>
            <a:r>
              <a:rPr lang="ru-RU" sz="1050" b="1" dirty="0" err="1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Лисин</a:t>
            </a:r>
            <a:r>
              <a:rPr lang="ru-RU" sz="1050" b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Иван Ильич </a:t>
            </a:r>
            <a:r>
              <a:rPr lang="ru-RU" sz="105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родился 18 </a:t>
            </a:r>
            <a:r>
              <a:rPr lang="ru-RU" sz="105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м</a:t>
            </a:r>
            <a:r>
              <a:rPr lang="ru-RU" sz="105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арта 1925 года в селе Юхмачи.</a:t>
            </a:r>
          </a:p>
          <a:p>
            <a:r>
              <a:rPr lang="ru-RU" sz="1050" b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  </a:t>
            </a:r>
          </a:p>
          <a:p>
            <a:r>
              <a:rPr lang="ru-RU" sz="105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ru-RU" sz="1050" b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 </a:t>
            </a:r>
            <a:r>
              <a:rPr lang="ru-RU" sz="105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10 января 1943 года призван в ряды Красной Армии. Служил на Дальнем востоке. Работал шофёром.</a:t>
            </a:r>
          </a:p>
          <a:p>
            <a:endParaRPr lang="ru-RU" sz="1050" dirty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  <a:p>
            <a:r>
              <a:rPr lang="ru-RU" sz="105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  В декабре1943 года отправили на фронт в </a:t>
            </a:r>
            <a:r>
              <a:rPr lang="ru-RU" sz="1050" dirty="0" err="1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Белорусию</a:t>
            </a:r>
            <a:r>
              <a:rPr lang="ru-RU" sz="105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.</a:t>
            </a:r>
          </a:p>
          <a:p>
            <a:r>
              <a:rPr lang="ru-RU" sz="105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ru-RU" sz="1050" dirty="0" smtClean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  <a:p>
            <a:r>
              <a:rPr lang="ru-RU" sz="105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ru-RU" sz="105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 В 1944 году был ранен. В 1945 участвовал во взятии  </a:t>
            </a:r>
            <a:r>
              <a:rPr lang="ru-RU" sz="1050" dirty="0" err="1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Кёнингсберга</a:t>
            </a:r>
            <a:r>
              <a:rPr lang="ru-RU" sz="105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.</a:t>
            </a:r>
          </a:p>
          <a:p>
            <a:r>
              <a:rPr lang="ru-RU" sz="105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ru-RU" sz="105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</a:t>
            </a:r>
          </a:p>
          <a:p>
            <a:r>
              <a:rPr lang="ru-RU" sz="105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ru-RU" sz="105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 В 1948 </a:t>
            </a:r>
            <a:r>
              <a:rPr lang="ru-RU" sz="1050" dirty="0" err="1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демобилизирован</a:t>
            </a:r>
            <a:r>
              <a:rPr lang="ru-RU" sz="105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и вернулся в родное село.</a:t>
            </a:r>
          </a:p>
          <a:p>
            <a:endParaRPr lang="ru-RU" sz="1050" dirty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  <a:p>
            <a:r>
              <a:rPr lang="ru-RU" sz="105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  Имеет правительственные награды.</a:t>
            </a:r>
            <a:endParaRPr lang="ru-RU" sz="1050" dirty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4" name="Рисунок 13" descr="jhlt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0166" y="4572008"/>
            <a:ext cx="1728984" cy="1820626"/>
          </a:xfrm>
          <a:prstGeom prst="rect">
            <a:avLst/>
          </a:prstGeom>
        </p:spPr>
      </p:pic>
      <p:pic>
        <p:nvPicPr>
          <p:cNvPr id="15" name="Рисунок 14" descr="за отвагу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14678" y="4643446"/>
            <a:ext cx="2643206" cy="1749322"/>
          </a:xfrm>
          <a:prstGeom prst="rect">
            <a:avLst/>
          </a:prstGeom>
        </p:spPr>
      </p:pic>
      <p:pic>
        <p:nvPicPr>
          <p:cNvPr id="16" name="Рисунок 15" descr="za-vzyatie-kenigsberga-25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72132" y="4643446"/>
            <a:ext cx="1801639" cy="180163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00100" y="6286520"/>
            <a:ext cx="31821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  Орден великой Отечественной Войны</a:t>
            </a:r>
            <a:endParaRPr lang="ru-RU" sz="1100" dirty="0"/>
          </a:p>
        </p:txBody>
      </p:sp>
      <p:sp>
        <p:nvSpPr>
          <p:cNvPr id="18" name="TextBox 17"/>
          <p:cNvSpPr txBox="1"/>
          <p:nvPr/>
        </p:nvSpPr>
        <p:spPr>
          <a:xfrm>
            <a:off x="3786182" y="6429396"/>
            <a:ext cx="13853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 smtClean="0"/>
              <a:t>     Медаль за отвагу</a:t>
            </a:r>
            <a:endParaRPr lang="ru-RU" sz="1100" dirty="0"/>
          </a:p>
        </p:txBody>
      </p:sp>
      <p:sp>
        <p:nvSpPr>
          <p:cNvPr id="19" name="TextBox 18"/>
          <p:cNvSpPr txBox="1"/>
          <p:nvPr/>
        </p:nvSpPr>
        <p:spPr>
          <a:xfrm>
            <a:off x="5429256" y="6500834"/>
            <a:ext cx="2595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Медаль за взятие </a:t>
            </a:r>
            <a:r>
              <a:rPr lang="ru-RU" sz="1100" dirty="0" err="1" smtClean="0"/>
              <a:t>Кёнингсберга</a:t>
            </a:r>
            <a:endParaRPr lang="ru-RU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103</Words>
  <Application>Microsoft Office PowerPoint</Application>
  <PresentationFormat>Экран (4:3)</PresentationFormat>
  <Paragraphs>18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Николай</dc:creator>
  <cp:lastModifiedBy>Николай</cp:lastModifiedBy>
  <cp:revision>7</cp:revision>
  <dcterms:created xsi:type="dcterms:W3CDTF">2020-04-30T12:21:07Z</dcterms:created>
  <dcterms:modified xsi:type="dcterms:W3CDTF">2020-04-30T13:15:10Z</dcterms:modified>
</cp:coreProperties>
</file>